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a:t>
            </a:r>
          </a:p>
          <a:p>
            <a:endParaRPr lang="en-US" sz="1600" dirty="0"/>
          </a:p>
          <a:p>
            <a:endParaRPr lang="en-US" sz="1600" dirty="0"/>
          </a:p>
          <a:p>
            <a:r>
              <a:rPr lang="en-US" sz="1600" dirty="0"/>
              <a:t>UNDER THE GUIDANCE OF</a:t>
            </a:r>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77826" y="5579019"/>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49651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a:t>
            </a:r>
            <a:r>
              <a:rPr lang="en-US" sz="1600" b="0" i="0" dirty="0">
                <a:effectLst/>
              </a:rPr>
              <a:t>The case in which one node is exactly connected to the other</a:t>
            </a:r>
            <a:r>
              <a:rPr lang="en-US" sz="1600" dirty="0"/>
              <a:t>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600" dirty="0"/>
              <a:t>The Mobile Net was proposed as a deep learning model by Andrew G. Howard of google research team in their research work entitled “Mobile Nets: efficient convolutional neural networks for mobile vision applications”. </a:t>
            </a:r>
            <a:r>
              <a:rPr lang="en-US" sz="1600" b="0" i="0" dirty="0">
                <a:effectLst/>
              </a:rPr>
              <a:t>The model has been proposed as the family of mobile-first computer vision models for Tensor flow which is designed to increase the accuracy </a:t>
            </a:r>
            <a:r>
              <a:rPr lang="en-US" sz="1600" dirty="0"/>
              <a:t>while being mindful of the restricted resources for an on device or embedded application.[8]</a:t>
            </a:r>
            <a:endParaRPr lang="en-US" sz="16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49515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 Net) is an artificial neural network (ANN) of a kind that builds on constructs known from pyramidal cells in the cerebral cortex. This architecture work by utilizing skip connections or shortcuts to change or jump over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7"/>
            <a:ext cx="5769882" cy="363039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6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6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1603931182"/>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sz="1600" u="none" dirty="0">
                          <a:solidFill>
                            <a:schemeClr val="bg1"/>
                          </a:solidFill>
                        </a:rPr>
                        <a:t>POINTS</a:t>
                      </a:r>
                    </a:p>
                  </a:txBody>
                  <a:tcPr>
                    <a:solidFill>
                      <a:schemeClr val="tx1"/>
                    </a:solidFill>
                  </a:tcPr>
                </a:tc>
                <a:tc>
                  <a:txBody>
                    <a:bodyPr/>
                    <a:lstStyle/>
                    <a:p>
                      <a:r>
                        <a:rPr lang="en-US" sz="1600" dirty="0">
                          <a:solidFill>
                            <a:schemeClr val="bg1"/>
                          </a:solidFill>
                        </a:rPr>
                        <a:t>DENSE_NET</a:t>
                      </a:r>
                    </a:p>
                    <a:p>
                      <a:pPr algn="just"/>
                      <a:r>
                        <a:rPr lang="en-US" sz="1600" dirty="0">
                          <a:solidFill>
                            <a:schemeClr val="bg1"/>
                          </a:solidFill>
                        </a:rPr>
                        <a:t>ARCHITECTURE</a:t>
                      </a:r>
                    </a:p>
                  </a:txBody>
                  <a:tcPr>
                    <a:solidFill>
                      <a:schemeClr val="tx1"/>
                    </a:solidFill>
                  </a:tcPr>
                </a:tc>
                <a:tc>
                  <a:txBody>
                    <a:bodyPr/>
                    <a:lstStyle/>
                    <a:p>
                      <a:r>
                        <a:rPr lang="en-US" sz="1600" dirty="0">
                          <a:solidFill>
                            <a:schemeClr val="bg1"/>
                          </a:solidFill>
                        </a:rPr>
                        <a:t>MOBILE_NET</a:t>
                      </a:r>
                    </a:p>
                    <a:p>
                      <a:r>
                        <a:rPr lang="en-US" sz="1600" dirty="0">
                          <a:solidFill>
                            <a:schemeClr val="bg1"/>
                          </a:solidFill>
                        </a:rPr>
                        <a:t>ARCHITECTURE</a:t>
                      </a:r>
                    </a:p>
                  </a:txBody>
                  <a:tcPr>
                    <a:solidFill>
                      <a:schemeClr val="tx1"/>
                    </a:solidFill>
                  </a:tcPr>
                </a:tc>
                <a:tc>
                  <a:txBody>
                    <a:bodyPr/>
                    <a:lstStyle/>
                    <a:p>
                      <a:r>
                        <a:rPr lang="en-US" sz="1600" dirty="0">
                          <a:solidFill>
                            <a:schemeClr val="bg1"/>
                          </a:solidFill>
                        </a:rPr>
                        <a:t>RES_NET</a:t>
                      </a:r>
                    </a:p>
                    <a:p>
                      <a:r>
                        <a:rPr lang="en-US" sz="1600" dirty="0">
                          <a:solidFill>
                            <a:schemeClr val="bg1"/>
                          </a:solidFill>
                        </a:rPr>
                        <a:t>ARCHITETURE</a:t>
                      </a:r>
                    </a:p>
                    <a:p>
                      <a:r>
                        <a:rPr lang="en-US" sz="1600" dirty="0">
                          <a:solidFill>
                            <a:schemeClr val="bg1"/>
                          </a:solidFill>
                        </a:rPr>
                        <a:t>(Proposed Model)</a:t>
                      </a:r>
                    </a:p>
                  </a:txBody>
                  <a:tcPr>
                    <a:solidFill>
                      <a:schemeClr val="tx1"/>
                    </a:solidFill>
                  </a:tcPr>
                </a:tc>
                <a:tc>
                  <a:txBody>
                    <a:bodyPr/>
                    <a:lstStyle/>
                    <a:p>
                      <a:r>
                        <a:rPr lang="en-US" sz="1600" dirty="0">
                          <a:solidFill>
                            <a:schemeClr val="bg1"/>
                          </a:solidFill>
                        </a:rPr>
                        <a:t>NAS_NET</a:t>
                      </a:r>
                    </a:p>
                    <a:p>
                      <a:r>
                        <a:rPr lang="en-US" sz="1600"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1000" b="0" i="0" kern="1200" dirty="0">
                          <a:solidFill>
                            <a:schemeClr val="dk1"/>
                          </a:solidFill>
                          <a:effectLst/>
                          <a:latin typeface="+mn-lt"/>
                          <a:ea typeface="+mn-ea"/>
                          <a:cs typeface="+mn-cs"/>
                        </a:rPr>
                        <a:t>Mobile Net is a streamlined architecture that uses depth wise separable convolutions to construct lightweight deep convolutional neural networks and provides an efficient model for mobile and embedded vision applications.</a:t>
                      </a:r>
                      <a:endParaRPr lang="en-US" sz="1000" dirty="0"/>
                    </a:p>
                  </a:txBody>
                  <a:tcPr/>
                </a:tc>
                <a:tc>
                  <a:txBody>
                    <a:bodyPr/>
                    <a:lstStyle/>
                    <a:p>
                      <a:pPr algn="just"/>
                      <a:r>
                        <a:rPr lang="en-US" sz="1000" b="0" i="0" kern="1200" dirty="0">
                          <a:solidFill>
                            <a:schemeClr val="dk1"/>
                          </a:solidFill>
                          <a:effectLst/>
                          <a:latin typeface="+mn-lt"/>
                          <a:ea typeface="+mn-ea"/>
                          <a:cs typeface="+mn-cs"/>
                        </a:rPr>
                        <a:t>A residual neural network (Res Net) is an artificial neural network (ANN) of a kind that builds on constructs known from pyramidal cells in the cerebral cortex. This architecture works by utilizing skip connections or shortcuts to change or jump over layers.</a:t>
                      </a:r>
                      <a:endParaRPr lang="en-US" sz="1000" dirty="0"/>
                    </a:p>
                  </a:txBody>
                  <a:tcPr/>
                </a:tc>
                <a:tc>
                  <a:txBody>
                    <a:bodyPr/>
                    <a:lstStyle/>
                    <a:p>
                      <a:pPr algn="just"/>
                      <a:r>
                        <a:rPr lang="en-US" sz="105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5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3571254619"/>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2412049793"/>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3364636"/>
          </a:xfrm>
        </p:spPr>
        <p:txBody>
          <a:bodyPr anchor="t">
            <a:noAutofit/>
          </a:bodyPr>
          <a:lstStyle/>
          <a:p>
            <a:pPr algn="just">
              <a:lnSpc>
                <a:spcPct val="150000"/>
              </a:lnSpc>
            </a:pPr>
            <a:r>
              <a:rPr lang="en-US" sz="1800" b="0" cap="none"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dirty="0"/>
              <a:t>Model structure of face mask monitoring and notification system using </a:t>
            </a:r>
            <a:br>
              <a:rPr lang="en-US" dirty="0"/>
            </a:br>
            <a:r>
              <a:rPr lang="en-US"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162427"/>
            <a:ext cx="10189805" cy="44926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are using the dataset to build a face mask detector with the help of Computer Vision using python, OpenCV, Tensorflow and Keras. In our proposed system we will use live video stream and finally in output it marks the person who is not wearing face mask. Our aim is to find whether the person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cap="none"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cap="none"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562472"/>
            <a:ext cx="10281260" cy="38617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600" b="0" cap="none" dirty="0">
                <a:latin typeface="+mn-lt"/>
              </a:rPr>
              <a:t>The Face Mask Detection Model is based on computer vision and deep learning. The model is integrated with deep learning and classical Neural Network Architectures using OpenCV, Tensorflow and </a:t>
            </a:r>
            <a:r>
              <a:rPr lang="en-US" sz="1600" b="0" cap="none" dirty="0" err="1">
                <a:latin typeface="+mn-lt"/>
              </a:rPr>
              <a:t>Keras</a:t>
            </a:r>
            <a:r>
              <a:rPr lang="en-US" sz="1600" b="0" cap="none" dirty="0">
                <a:latin typeface="+mn-lt"/>
              </a:rPr>
              <a:t>. We introduced a comparison between them to find the most suitable architecture that achieved the highest accuracy and consumed the least time in the process of training and detection.</a:t>
            </a:r>
          </a:p>
          <a:p>
            <a:pPr algn="just">
              <a:lnSpc>
                <a:spcPct val="150000"/>
              </a:lnSpc>
            </a:pPr>
            <a:r>
              <a:rPr lang="en-US" sz="1600" b="0" cap="none"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FLOWCHART of the project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1420</TotalTime>
  <Words>1629</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FLOWCHART of the project</vt:lpstr>
      <vt:lpstr>PowerPoint Presentation</vt:lpstr>
      <vt:lpstr>TECH TOOLS</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192</cp:revision>
  <dcterms:created xsi:type="dcterms:W3CDTF">2021-05-30T17:56:26Z</dcterms:created>
  <dcterms:modified xsi:type="dcterms:W3CDTF">2022-01-22T06:24:26Z</dcterms:modified>
</cp:coreProperties>
</file>